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6" r:id="rId4"/>
    <p:sldId id="268" r:id="rId5"/>
    <p:sldId id="267" r:id="rId6"/>
    <p:sldId id="269" r:id="rId7"/>
    <p:sldId id="270" r:id="rId8"/>
    <p:sldId id="280" r:id="rId9"/>
    <p:sldId id="271" r:id="rId10"/>
    <p:sldId id="273" r:id="rId11"/>
    <p:sldId id="275" r:id="rId12"/>
    <p:sldId id="281" r:id="rId13"/>
    <p:sldId id="276" r:id="rId14"/>
    <p:sldId id="27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tonis Ktoris" initials="AK" lastIdx="1" clrIdx="0">
    <p:extLst>
      <p:ext uri="{19B8F6BF-5375-455C-9EA6-DF929625EA0E}">
        <p15:presenceInfo xmlns:p15="http://schemas.microsoft.com/office/powerpoint/2012/main" userId="09263afb63bc34e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-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10-Dec-16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10-Dec-16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10-Dec-16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10-Dec-16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10-Dec-16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10-Dec-16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10-Dec-16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10-Dec-16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10-Dec-16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10-Dec-16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10-Dec-16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10-Dec-16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Solar car construction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 </a:t>
            </a:r>
            <a:r>
              <a:rPr lang="en-US" dirty="0" err="1"/>
              <a:t>archaGgelos</a:t>
            </a:r>
            <a:r>
              <a:rPr lang="en-US" dirty="0"/>
              <a:t> Secondary School</a:t>
            </a:r>
          </a:p>
        </p:txBody>
      </p:sp>
    </p:spTree>
    <p:extLst>
      <p:ext uri="{BB962C8B-B14F-4D97-AF65-F5344CB8AC3E}">
        <p14:creationId xmlns:p14="http://schemas.microsoft.com/office/powerpoint/2010/main" val="2994647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a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33" r="5555" b="42529"/>
          <a:stretch/>
        </p:blipFill>
        <p:spPr>
          <a:xfrm>
            <a:off x="0" y="0"/>
            <a:ext cx="4857750" cy="19982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00654"/>
            <a:ext cx="12192000" cy="98488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dirty="0"/>
              <a:t>Insert the white small cog in the motor.</a:t>
            </a:r>
          </a:p>
          <a:p>
            <a:endParaRPr lang="en-US" dirty="0"/>
          </a:p>
        </p:txBody>
      </p:sp>
      <p:pic>
        <p:nvPicPr>
          <p:cNvPr id="4" name="Picture 3" descr="6b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29"/>
          <a:stretch/>
        </p:blipFill>
        <p:spPr>
          <a:xfrm>
            <a:off x="4857750" y="1998279"/>
            <a:ext cx="5135563" cy="394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208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425" y="0"/>
            <a:ext cx="513556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534561"/>
            <a:ext cx="121920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dirty="0"/>
              <a:t>Attach the motor horizontally using hot glue </a:t>
            </a:r>
            <a:r>
              <a:rPr lang="en-US" sz="4000" u="sng" dirty="0"/>
              <a:t>to the base </a:t>
            </a:r>
            <a:r>
              <a:rPr lang="en-US" sz="4000" dirty="0"/>
              <a:t>ensuring that the two cogs are connecting to each other</a:t>
            </a:r>
          </a:p>
        </p:txBody>
      </p:sp>
    </p:spTree>
    <p:extLst>
      <p:ext uri="{BB962C8B-B14F-4D97-AF65-F5344CB8AC3E}">
        <p14:creationId xmlns:p14="http://schemas.microsoft.com/office/powerpoint/2010/main" val="1234446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53484"/>
            <a:ext cx="1255395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buFontTx/>
              <a:buChar char="-"/>
            </a:pPr>
            <a:endParaRPr lang="en-US" sz="4000" dirty="0"/>
          </a:p>
          <a:p>
            <a:pPr marL="571500" lvl="0" indent="-571500">
              <a:buFontTx/>
              <a:buChar char="-"/>
            </a:pPr>
            <a:r>
              <a:rPr lang="en-US" sz="4000" dirty="0"/>
              <a:t>Cut a piece of polystyrene in a rectangular shape</a:t>
            </a:r>
          </a:p>
          <a:p>
            <a:pPr marL="571500" lvl="0" indent="-571500">
              <a:buFontTx/>
              <a:buChar char="-"/>
            </a:pPr>
            <a:endParaRPr lang="en-US" sz="4000" dirty="0"/>
          </a:p>
          <a:p>
            <a:pPr lvl="0"/>
            <a:r>
              <a:rPr lang="en-US" sz="4000" dirty="0"/>
              <a:t>												B</a:t>
            </a:r>
          </a:p>
          <a:p>
            <a:pPr marL="571500" lvl="0" indent="-571500">
              <a:buFontTx/>
              <a:buChar char="-"/>
            </a:pPr>
            <a:endParaRPr lang="en-US" sz="4000" dirty="0"/>
          </a:p>
          <a:p>
            <a:pPr marL="571500" lvl="0" indent="-571500">
              <a:buFontTx/>
              <a:buChar char="-"/>
            </a:pPr>
            <a:endParaRPr lang="en-US" sz="4000" dirty="0"/>
          </a:p>
          <a:p>
            <a:pPr lvl="0"/>
            <a:r>
              <a:rPr lang="en-US" sz="4000" dirty="0"/>
              <a:t>					A</a:t>
            </a:r>
          </a:p>
          <a:p>
            <a:pPr marL="571500" lvl="0" indent="-571500">
              <a:buFontTx/>
              <a:buChar char="-"/>
            </a:pPr>
            <a:r>
              <a:rPr lang="en-US" sz="4000" dirty="0"/>
              <a:t>Split it in half diagonally, by cutting through AB section</a:t>
            </a:r>
          </a:p>
          <a:p>
            <a:pPr marL="571500" lvl="0" indent="-571500">
              <a:buFontTx/>
              <a:buChar char="-"/>
            </a:pPr>
            <a:endParaRPr lang="en-US" sz="4000" dirty="0"/>
          </a:p>
          <a:p>
            <a:pPr marL="571500" lvl="0" indent="-571500">
              <a:buFontTx/>
              <a:buChar char="-"/>
            </a:pPr>
            <a:endParaRPr lang="en-US" sz="4000" dirty="0"/>
          </a:p>
        </p:txBody>
      </p:sp>
      <p:sp>
        <p:nvSpPr>
          <p:cNvPr id="3" name="Cube 2"/>
          <p:cNvSpPr/>
          <p:nvPr/>
        </p:nvSpPr>
        <p:spPr>
          <a:xfrm rot="16200000">
            <a:off x="2752728" y="1257301"/>
            <a:ext cx="2171700" cy="3448048"/>
          </a:xfrm>
          <a:prstGeom prst="cub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2647950" y="2495550"/>
            <a:ext cx="2914652" cy="1571625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8686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425" y="0"/>
            <a:ext cx="513556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534561"/>
            <a:ext cx="121920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4000" dirty="0"/>
              <a:t>Attach the polystyrene to the base using a piece of double face tape</a:t>
            </a:r>
          </a:p>
        </p:txBody>
      </p:sp>
    </p:spTree>
    <p:extLst>
      <p:ext uri="{BB962C8B-B14F-4D97-AF65-F5344CB8AC3E}">
        <p14:creationId xmlns:p14="http://schemas.microsoft.com/office/powerpoint/2010/main" val="3937679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11" b="26111"/>
          <a:stretch/>
        </p:blipFill>
        <p:spPr>
          <a:xfrm>
            <a:off x="0" y="657224"/>
            <a:ext cx="5842292" cy="2362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919008"/>
            <a:ext cx="12192000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dirty="0"/>
              <a:t>Attach the polar panel to the polystyrene using double face tape.</a:t>
            </a:r>
          </a:p>
          <a:p>
            <a:r>
              <a:rPr lang="en-US" sz="4000" dirty="0"/>
              <a:t>Attach the wires to the motor.</a:t>
            </a:r>
          </a:p>
        </p:txBody>
      </p:sp>
      <p:pic>
        <p:nvPicPr>
          <p:cNvPr id="4" name="Picture 3" descr="9b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8" b="47899"/>
          <a:stretch/>
        </p:blipFill>
        <p:spPr>
          <a:xfrm>
            <a:off x="6096000" y="372131"/>
            <a:ext cx="5708102" cy="29323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2100" y="2362200"/>
            <a:ext cx="994272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</a:rPr>
              <a:t>In the event of your car moving backwards, 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</a:rPr>
              <a:t>the wires need to be inverted.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</a:rPr>
              <a:t>Your Solar Car is now ready! </a:t>
            </a:r>
          </a:p>
        </p:txBody>
      </p:sp>
    </p:spTree>
    <p:extLst>
      <p:ext uri="{BB962C8B-B14F-4D97-AF65-F5344CB8AC3E}">
        <p14:creationId xmlns:p14="http://schemas.microsoft.com/office/powerpoint/2010/main" val="374837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466525" y="-1115603"/>
            <a:ext cx="3609871" cy="58410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7620" t="15874" r="28" b="19942"/>
          <a:stretch/>
        </p:blipFill>
        <p:spPr>
          <a:xfrm>
            <a:off x="2436925" y="3167270"/>
            <a:ext cx="3913995" cy="36907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9884" t="14265" b="15915"/>
          <a:stretch/>
        </p:blipFill>
        <p:spPr>
          <a:xfrm>
            <a:off x="6351381" y="3458818"/>
            <a:ext cx="5840620" cy="33939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5143" t="22265" r="5123" b="19643"/>
          <a:stretch/>
        </p:blipFill>
        <p:spPr>
          <a:xfrm rot="10800000">
            <a:off x="1472" y="-2"/>
            <a:ext cx="6349448" cy="31619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7359" t="17004" r="2908" b="15131"/>
          <a:stretch/>
        </p:blipFill>
        <p:spPr>
          <a:xfrm rot="5400000">
            <a:off x="-927655" y="3493420"/>
            <a:ext cx="4293707" cy="243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7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425" y="0"/>
            <a:ext cx="513556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00654"/>
            <a:ext cx="12192000" cy="98488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dirty="0"/>
              <a:t>We cut a piece of </a:t>
            </a:r>
            <a:r>
              <a:rPr lang="en-US" sz="4000" dirty="0" err="1"/>
              <a:t>coryfloud</a:t>
            </a:r>
            <a:r>
              <a:rPr lang="en-US" sz="4000" dirty="0"/>
              <a:t> 9x16 cm using a safety ruler.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939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6"/>
          <a:stretch/>
        </p:blipFill>
        <p:spPr>
          <a:xfrm>
            <a:off x="3524250" y="494898"/>
            <a:ext cx="5143500" cy="38099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733350"/>
            <a:ext cx="12192000" cy="31700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dirty="0"/>
              <a:t>-Draw two lines in the </a:t>
            </a:r>
            <a:r>
              <a:rPr lang="en-US" sz="4000" dirty="0" err="1"/>
              <a:t>coryfloud</a:t>
            </a:r>
            <a:r>
              <a:rPr lang="en-US" sz="4000" dirty="0"/>
              <a:t>, </a:t>
            </a:r>
            <a:r>
              <a:rPr lang="en-US" sz="4000" dirty="0">
                <a:solidFill>
                  <a:srgbClr val="FF0000"/>
                </a:solidFill>
              </a:rPr>
              <a:t>parallel to the edges AB and CD of the rectangle</a:t>
            </a:r>
            <a:r>
              <a:rPr lang="en-US" sz="4000" dirty="0"/>
              <a:t>, 0.5cm from the edge CD.</a:t>
            </a:r>
          </a:p>
          <a:p>
            <a:r>
              <a:rPr lang="en-US" sz="4000" dirty="0"/>
              <a:t>-Cut a rectangular hole in the </a:t>
            </a:r>
            <a:r>
              <a:rPr lang="en-US" sz="4000" dirty="0" err="1"/>
              <a:t>coryfloud</a:t>
            </a:r>
            <a:r>
              <a:rPr lang="en-US" sz="4000" dirty="0"/>
              <a:t>(1.5x5 cm). </a:t>
            </a:r>
          </a:p>
          <a:p>
            <a:r>
              <a:rPr lang="en-US" sz="4000" dirty="0"/>
              <a:t>-Rectangle’s distance from one edge is 4 and from the other edge is 3cm.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895850" y="1085850"/>
            <a:ext cx="800100" cy="66675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6819900" y="1400176"/>
            <a:ext cx="514350" cy="86672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19550" y="1323976"/>
            <a:ext cx="4381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/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53300" y="2399850"/>
            <a:ext cx="4381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/>
              <a:t>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00" y="1104049"/>
            <a:ext cx="4381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/>
              <a:t>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33950" y="608796"/>
            <a:ext cx="4381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/>
              <a:t>B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49315" y="1509441"/>
            <a:ext cx="701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4cm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52177" y="1998095"/>
            <a:ext cx="701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3cm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53300" y="1888989"/>
            <a:ext cx="863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0.5cm</a:t>
            </a:r>
          </a:p>
        </p:txBody>
      </p:sp>
    </p:spTree>
    <p:extLst>
      <p:ext uri="{BB962C8B-B14F-4D97-AF65-F5344CB8AC3E}">
        <p14:creationId xmlns:p14="http://schemas.microsoft.com/office/powerpoint/2010/main" val="4171928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b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919008"/>
            <a:ext cx="12192000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dirty="0"/>
              <a:t>Mark and cut two straws measuring 9 cm and 7, 5 cm. We </a:t>
            </a:r>
            <a:r>
              <a:rPr lang="en-US" sz="4000" u="sng" dirty="0">
                <a:solidFill>
                  <a:srgbClr val="FF0000"/>
                </a:solidFill>
              </a:rPr>
              <a:t>cut the 7,5 cm straw </a:t>
            </a:r>
            <a:r>
              <a:rPr lang="en-US" sz="4000" dirty="0"/>
              <a:t>in two pieces measuring 3.5 cm and 4 cm respectively</a:t>
            </a:r>
          </a:p>
        </p:txBody>
      </p:sp>
    </p:spTree>
    <p:extLst>
      <p:ext uri="{BB962C8B-B14F-4D97-AF65-F5344CB8AC3E}">
        <p14:creationId xmlns:p14="http://schemas.microsoft.com/office/powerpoint/2010/main" val="2862956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9"/>
          <a:stretch/>
        </p:blipFill>
        <p:spPr>
          <a:xfrm>
            <a:off x="3528218" y="380904"/>
            <a:ext cx="5135563" cy="50482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dirty="0"/>
              <a:t>Mark two wooden axles measuring 11 cm in length. </a:t>
            </a:r>
          </a:p>
        </p:txBody>
      </p:sp>
    </p:spTree>
    <p:extLst>
      <p:ext uri="{BB962C8B-B14F-4D97-AF65-F5344CB8AC3E}">
        <p14:creationId xmlns:p14="http://schemas.microsoft.com/office/powerpoint/2010/main" val="2445799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425" y="0"/>
            <a:ext cx="38671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534561"/>
            <a:ext cx="121920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dirty="0"/>
              <a:t>Cut carefully the two wooden axles. Not too much pressure needed. Smooth the edges with the file.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44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934123"/>
            <a:ext cx="12192000" cy="292387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Glue the straws parallel to each other (right angle, 2 marks on each line and 3 cm distance from both edges) using hot glue. We avoid placing glue at the edges.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7933" r="4427" b="22544"/>
          <a:stretch/>
        </p:blipFill>
        <p:spPr>
          <a:xfrm>
            <a:off x="890464" y="1012874"/>
            <a:ext cx="3948823" cy="21804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23633"/>
          <a:stretch/>
        </p:blipFill>
        <p:spPr>
          <a:xfrm>
            <a:off x="7116736" y="458960"/>
            <a:ext cx="2913528" cy="297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70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90850" y="-85725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919008"/>
            <a:ext cx="12192000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dirty="0"/>
              <a:t>Pass the axle through the straws making sure that it passes through the main cog as well. We add a washer on each side of the axel to allow the wheels to move freely. </a:t>
            </a:r>
          </a:p>
        </p:txBody>
      </p:sp>
      <p:sp>
        <p:nvSpPr>
          <p:cNvPr id="4" name="Callout: Line 3"/>
          <p:cNvSpPr/>
          <p:nvPr/>
        </p:nvSpPr>
        <p:spPr>
          <a:xfrm>
            <a:off x="8991600" y="1964204"/>
            <a:ext cx="2743200" cy="990600"/>
          </a:xfrm>
          <a:prstGeom prst="borderCallout1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washer</a:t>
            </a:r>
          </a:p>
        </p:txBody>
      </p:sp>
      <p:sp>
        <p:nvSpPr>
          <p:cNvPr id="5" name="Callout: Line 4"/>
          <p:cNvSpPr/>
          <p:nvPr/>
        </p:nvSpPr>
        <p:spPr>
          <a:xfrm>
            <a:off x="6915150" y="249704"/>
            <a:ext cx="2743200" cy="990600"/>
          </a:xfrm>
          <a:prstGeom prst="borderCallout1">
            <a:avLst>
              <a:gd name="adj1" fmla="val 18750"/>
              <a:gd name="adj2" fmla="val -8333"/>
              <a:gd name="adj3" fmla="val 174038"/>
              <a:gd name="adj4" fmla="val -29305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cog</a:t>
            </a:r>
          </a:p>
        </p:txBody>
      </p:sp>
      <p:pic>
        <p:nvPicPr>
          <p:cNvPr id="6" name="Picture 5" descr="6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41" r="18519" b="39445"/>
          <a:stretch/>
        </p:blipFill>
        <p:spPr>
          <a:xfrm>
            <a:off x="-19050" y="0"/>
            <a:ext cx="4191000" cy="218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78905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78</TotalTime>
  <Words>305</Words>
  <Application>Microsoft Office PowerPoint</Application>
  <PresentationFormat>Widescreen</PresentationFormat>
  <Paragraphs>36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Gill Sans MT</vt:lpstr>
      <vt:lpstr>Times New Roman</vt:lpstr>
      <vt:lpstr>Gallery</vt:lpstr>
      <vt:lpstr>Solar car construction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Solar car construction</dc:title>
  <dc:creator>Antonis Ktoris</dc:creator>
  <cp:lastModifiedBy>Antonis Ktoris</cp:lastModifiedBy>
  <cp:revision>15</cp:revision>
  <dcterms:created xsi:type="dcterms:W3CDTF">2016-11-27T20:46:13Z</dcterms:created>
  <dcterms:modified xsi:type="dcterms:W3CDTF">2016-12-10T12:13:54Z</dcterms:modified>
</cp:coreProperties>
</file>